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52" autoAdjust="0"/>
  </p:normalViewPr>
  <p:slideViewPr>
    <p:cSldViewPr snapToGrid="0" showGuides="1">
      <p:cViewPr varScale="1">
        <p:scale>
          <a:sx n="63" d="100"/>
          <a:sy n="63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5E6B8-7347-4528-A8F7-00DE165F01C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6E32-E391-46AB-AB7A-B2786FF5A1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96E32-E391-46AB-AB7A-B2786FF5A1B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64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96E32-E391-46AB-AB7A-B2786FF5A1B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04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3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07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769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053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6858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9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36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4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8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4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8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29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3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6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EC92C-82F5-4824-94C9-C23E28EF29E2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BE4657-6ECD-4E83-952F-A453E972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6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3314" y="3640881"/>
            <a:ext cx="10688686" cy="2262781"/>
          </a:xfrm>
        </p:spPr>
        <p:txBody>
          <a:bodyPr>
            <a:normAutofit fontScale="90000"/>
          </a:bodyPr>
          <a:lstStyle/>
          <a:p>
            <a:r>
              <a:rPr lang="ru-RU" sz="5300" b="1" dirty="0"/>
              <a:t>Рекомендации по самоанализу проведенного занятия</a:t>
            </a:r>
            <a:br>
              <a:rPr lang="ru-RU" sz="5300" b="1" dirty="0"/>
            </a:br>
            <a:r>
              <a:rPr lang="ru-RU" sz="5300" b="1" dirty="0"/>
              <a:t>в дополнительном образовании.</a:t>
            </a:r>
            <a:br>
              <a:rPr lang="ru-RU" sz="53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Составитель: методист МОЦ г Керчи РК Королёва Н.А.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284" y="0"/>
            <a:ext cx="2062526" cy="205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0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83920" y="975360"/>
            <a:ext cx="6979920" cy="59436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u="sng" dirty="0"/>
              <a:t>4.	</a:t>
            </a:r>
            <a:r>
              <a:rPr lang="ru-RU" sz="26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учебного занятия: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содержание занятия соответствует его цели;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в соответствии с разработанным содержанием занятия составлены дидактические материалы, которые размножены и выдавались на занятии каждому участнику;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для развития устойчивого интереса к обучению были использованы видеосюжеты (видео уроки) предметного и рекламного фотографа Эдуарда Крафта;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материал содействует формированию следующих знаний и умений: формирование знаний: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знать технику безопасности;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знать цветовую гамму радуги;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правила оформления работ;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знать понятие «жанр фотографии»;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знать понятие «композиционное построение кадра». приобретение умений: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правильное обращение с фотокамерой;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проводить съемку определенного жанра;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применять приемы фотосъемки, наиболее адекватные конкретным ее условиям;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самостоятельно готовить творческие фотопроекты;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осуществлять технологический процесс в области фотографии </a:t>
            </a:r>
            <a:r>
              <a:rPr lang="ru-RU" sz="2600" dirty="0"/>
              <a:t>(подготовка фотографий к печати и публикации в сети Интернет).</a:t>
            </a:r>
          </a:p>
          <a:p>
            <a:endParaRPr lang="ru-RU" sz="2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13320" y="975360"/>
            <a:ext cx="4678680" cy="59436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	Тип учебного занятия: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Форма учебного занятия: занятие комбинированного типа, включающее беседу с просмотром презентации и видеосюжетов, выполнение практического задания; занятие с элементами </a:t>
            </a:r>
            <a:r>
              <a:rPr lang="ru-RU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взаимообучения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(старшие помогают младшим в выполнении практического задания); конкурс на лучшую фотографию по теме урока.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Фома организации работы: индивидуальная, групповая, индивидуально групповая, фронтальная (каждому этапу занятия соответствует своя форма организации работы).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 технологии: информационные компьютерные технологии с использованием образовательных ресурсов сети Интернет и собственных электронных (цифровых) пособий педагога.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10637520" cy="747490"/>
          </a:xfrm>
        </p:spPr>
        <p:txBody>
          <a:bodyPr>
            <a:normAutofit/>
          </a:bodyPr>
          <a:lstStyle/>
          <a:p>
            <a:r>
              <a:rPr lang="ru-RU" sz="3200" b="1" dirty="0"/>
              <a:t>Примерный самоанализ </a:t>
            </a:r>
            <a:r>
              <a:rPr lang="ru-RU" sz="3200" b="1" dirty="0" smtClean="0"/>
              <a:t>проведенного </a:t>
            </a:r>
            <a:r>
              <a:rPr lang="ru-RU" sz="3200" b="1" dirty="0"/>
              <a:t>занятия.</a:t>
            </a:r>
          </a:p>
        </p:txBody>
      </p:sp>
    </p:spTree>
    <p:extLst>
      <p:ext uri="{BB962C8B-B14F-4D97-AF65-F5344CB8AC3E}">
        <p14:creationId xmlns:p14="http://schemas.microsoft.com/office/powerpoint/2010/main" val="370331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0210800" cy="7779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Примерный самоанализ проведенного занятия</a:t>
            </a:r>
            <a:r>
              <a:rPr lang="ru-RU" sz="3200" b="1" dirty="0" smtClean="0"/>
              <a:t>.</a:t>
            </a:r>
            <a:br>
              <a:rPr lang="ru-RU" sz="3200" b="1" dirty="0" smtClean="0"/>
            </a:br>
            <a:r>
              <a:rPr lang="ru-RU" sz="2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7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.	Структура учебного занятия</a:t>
            </a:r>
            <a:r>
              <a:rPr lang="ru-RU" sz="2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br>
              <a:rPr lang="ru-RU" sz="27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7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7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1520" y="1249680"/>
            <a:ext cx="6553200" cy="53949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	этапы учебного занятия, их последовательность;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Общая продолжительность занятия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- 120 минут;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них собственно учебного времени - 90 минут, перерывы - 30 минут.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Организационный этап - 10 минут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знакомство с участниками занятия, обсуждение цели и задач проводимого учебного занятия, плана его проведения, требований к безопасности при выполнении заданий, демонстрация используемых учебных пособий;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вводная беседа об особенностях съемки макрофотографии;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демонстрация используемого для данной фотосъемки оборудования; Основной этап (первая часть) - 35 минут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просмотр мультимедиа презентации по макрофотографии (10 минут);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настройка режима фотоаппарата, выставление студийного света (10 минут);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создание «цветных пятен», разбавление растительного масла в воде (изучение и практика правильной техники разбавления), закрепление отражателя на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монопод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закрепление фотоаппарата на штативе-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триноге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 выставление его на нужную позицию (15 минут).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84720" y="1249680"/>
            <a:ext cx="4907280" cy="53949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Основной этап (вторая часть) - 35 минут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практика съемки макрофотографии учащимися (по 5 фотографий на каждого учащегося) (10 минут);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смена воды в тарелке, создание новых масляных узоров, смена «цветных пятен» и корректировка по композиции (5 минут);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практика съемки макрофотографии учащимися (по 5 фотографий на каждого учащегося) (10 минут);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просмотр отснятого материала, разъяснение недочетов, ответы на вопросы учащихся, печать лучших 5-ти работ (10 минут);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обеспечение целостности занятия достигается посредством строгого соблюдения намеченного плана.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2320" y="20091"/>
            <a:ext cx="993734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4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5692" y="1264920"/>
            <a:ext cx="4985068" cy="54254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	Система работы педагога: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удалось применить умение организовать работу детей;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управление группой было достаточно эффективным; запланированный объем учебного материала оказался более или менее оптимальным для большинства учащихся;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поведение педагога на занятии было достаточно эмоциональным, ярким, в меру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эксцентричнымм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общение с детьми было доброжелательным и теплым, вызывало ответные симпатии и взаимопонимание;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на занятии был создан благоприятный, комфортный психологический микроклимат, общение детей между собой и с педагогом было достаточно легким, раскрепощенным, что в большинстве случаев не мешало серьезному восприятию изучаемой тематики.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5906" y="1264920"/>
            <a:ext cx="5260333" cy="5836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.	Система работы учащихся: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учащиеся во время занятия были достаточны активны и организованны (с учетом того, что занятие проводилось в период летних каникул);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учащиеся проявляли необходимое уважение и такт по отношению к педагогу, были способны сосредотачиваться на конкретном предмете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изучения 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обсуждения;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-уровень усвоения знаний и умений можно охарактеризовать в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целом как средний (по материалам заполнения учащимися листа самоанализа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по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наблюдениям педагога);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-умение творчески применять знания и умения наблюдалось примерно у половины учащихся разного возраста.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44880" y="0"/>
            <a:ext cx="10559731" cy="610330"/>
          </a:xfrm>
        </p:spPr>
        <p:txBody>
          <a:bodyPr>
            <a:normAutofit/>
          </a:bodyPr>
          <a:lstStyle/>
          <a:p>
            <a:r>
              <a:rPr lang="ru-RU" sz="3200" b="1" dirty="0"/>
              <a:t>Примерный самоанализ </a:t>
            </a:r>
            <a:r>
              <a:rPr lang="ru-RU" sz="3200" b="1" dirty="0" smtClean="0"/>
              <a:t>проведенного </a:t>
            </a:r>
            <a:r>
              <a:rPr lang="ru-RU" sz="3200" b="1" dirty="0"/>
              <a:t>занятия.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7744" y="440758"/>
            <a:ext cx="993734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09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34732" y="1280160"/>
            <a:ext cx="10867708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9.	Общие результаты учебного занятия: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запланированный объем выполнен большей частью;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реализации цели занятия прошла достаточно успешно;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занятие можно считать достаточно результативным и эффективным;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рекомендации по улучшению качества учебного занятия: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 в летний период целесообразно больше времени проводить на свежем воз-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духе, а в нашем случае почти два часа мы работали в помещении, лишь один перерыв провели полностью на улице;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 видеосюжет (видео урок) детям показался немного скучным из-за некоторой затянутости, пришлось частично, местами ускорять воспроизведение, что внезапно вызвало достаточное оживление; возможно, нужно заранее прогнозировать подобные ситуации и делать видеосюжеты более динамичными и компактными с помощью средств редактирования и форматирования.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23251" y="0"/>
            <a:ext cx="10591800" cy="716280"/>
          </a:xfrm>
        </p:spPr>
        <p:txBody>
          <a:bodyPr>
            <a:normAutofit/>
          </a:bodyPr>
          <a:lstStyle/>
          <a:p>
            <a:r>
              <a:rPr lang="ru-RU" sz="3200" b="1" dirty="0"/>
              <a:t>Примерный самоанализ </a:t>
            </a:r>
            <a:r>
              <a:rPr lang="ru-RU" sz="3200" b="1" dirty="0" smtClean="0"/>
              <a:t>проведенного </a:t>
            </a:r>
            <a:r>
              <a:rPr lang="ru-RU" sz="3200" b="1" dirty="0"/>
              <a:t>занятия.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5873" y="531832"/>
            <a:ext cx="1906567" cy="190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46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400" y="127973"/>
            <a:ext cx="2310427" cy="23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3377" y="539704"/>
            <a:ext cx="1014280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 по </a:t>
            </a:r>
            <a:r>
              <a:rPr lang="ru-RU" dirty="0" smtClean="0"/>
              <a:t>самоанализу проведенного занятия в </a:t>
            </a:r>
            <a:r>
              <a:rPr lang="ru-RU" dirty="0"/>
              <a:t>дополнительном образовании.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1" y="2133599"/>
            <a:ext cx="8915399" cy="4590757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Самоанализ занятия, мероприятия </a:t>
            </a:r>
            <a:r>
              <a:rPr lang="ru-RU" sz="2400" b="1" dirty="0"/>
              <a:t>- один из инструментов управления качеством преподавания.</a:t>
            </a:r>
          </a:p>
          <a:p>
            <a:r>
              <a:rPr lang="ru-RU" sz="2400" b="1" u="sng" dirty="0"/>
              <a:t>Самоанализ </a:t>
            </a:r>
            <a:r>
              <a:rPr lang="ru-RU" sz="2400" b="1" dirty="0"/>
              <a:t>это не только способ познания, но и средство преобразования занятия, практического совершенствования деятельности педагога.</a:t>
            </a:r>
          </a:p>
          <a:p>
            <a:r>
              <a:rPr lang="ru-RU" sz="2400" b="1" u="sng" dirty="0"/>
              <a:t>Самоанализ учебного занятия </a:t>
            </a:r>
            <a:r>
              <a:rPr lang="ru-RU" sz="2400" b="1" dirty="0"/>
              <a:t>- мысленное разложение проведенного занятия на его составляющие с целью оценки результативности своей деятельности путем сравнения запланированного с осуществленным с учетом успехов и продвижения обучающихся.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0523" y="982858"/>
            <a:ext cx="1679557" cy="167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1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5488" y="244282"/>
            <a:ext cx="10635176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 по самоанализу проведенного </a:t>
            </a:r>
            <a:r>
              <a:rPr lang="ru-RU" dirty="0" smtClean="0"/>
              <a:t>занятия в </a:t>
            </a:r>
            <a:r>
              <a:rPr lang="ru-RU" dirty="0"/>
              <a:t>дополнительном образовании.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83212" y="1525172"/>
            <a:ext cx="5819864" cy="5072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Без самоанализа занятия, мероприятия трудно определить основные задачи нового занятия. Педагог дополнительного образования, организуя занятие, должен провести его самоанализ. </a:t>
            </a:r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21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Можно </a:t>
            </a:r>
            <a:r>
              <a:rPr lang="ru-RU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выделить три типа анализа занятия:</a:t>
            </a:r>
          </a:p>
          <a:p>
            <a:r>
              <a:rPr lang="ru-RU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комплексный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это система аспектных анализов, всестороннее рассмотрение занятия в объединении в единстве целей, задач, содержания, методов, форм организации учебного процесса; разбор всех аспектов занятия: содержательного, дидактического, психологического, воспитательного, методического, организационного.</a:t>
            </a:r>
          </a:p>
          <a:p>
            <a:r>
              <a:rPr lang="ru-RU" sz="21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аспектный анализ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предполагает более глубокое рассмотрение одной стороны занятия; может быть, например, дидактическим или организационным и т.п.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6" y="1525172"/>
            <a:ext cx="5001253" cy="5072576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u="sng" dirty="0"/>
              <a:t>-	</a:t>
            </a: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структурный анализ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является основой всех анализов. Он определяет логическую последовательность и взаимосвязь структурных элементов занятия и выделяет дополнительные этапы занятия. Структурный анализ (поэтапный) - это выделение и оценка доминирующих структур (элементов) занятия, их целесообразность, обеспечивающая развитие познавательных способностей обучающихся.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Примерная схема структурного анализа: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тема, цели занятия;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содержание занятия;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виды деятельности педагога и обучающихся;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результаты занятия.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13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6762" y="2259037"/>
            <a:ext cx="4711693" cy="459896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Педагогу необходимо соотнести поставленные цель и задачи перед занятием с достигнутыми и определить причины успеха или неудачи.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самоанализе педагог должен определить место учебного занятия в общей программе и ответить на вопрос: насколько ясным стало это место для обучающихся.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8879" y="1679917"/>
            <a:ext cx="6853121" cy="48275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 время самоанализа педагог дает: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краткую характеристику проведённого занятия;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оценку цели и задачам, которые ставил и анализ их достижения;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характеристику объёма содержания учебного материала;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оценку качества усвоения детьми учебного материала;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характеристику применяемых им методов и оценку эффективности их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использования;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оценку активности обучающихся;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самооценку качеств и сторон своей личности (речь, логика,</a:t>
            </a:r>
          </a:p>
          <a:p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взаимоотношения с детьми и т.п.).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63042" y="399027"/>
            <a:ext cx="10574214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Рекомендации по самоанализу проведенного </a:t>
            </a:r>
            <a:r>
              <a:rPr lang="ru-RU" dirty="0" smtClean="0"/>
              <a:t>занятия в </a:t>
            </a:r>
            <a:r>
              <a:rPr lang="ru-RU" dirty="0"/>
              <a:t>дополнительном образовании.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7071" y="976969"/>
            <a:ext cx="994929" cy="99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3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51670"/>
            <a:ext cx="9858691" cy="1280890"/>
          </a:xfrm>
        </p:spPr>
        <p:txBody>
          <a:bodyPr/>
          <a:lstStyle/>
          <a:p>
            <a:r>
              <a:rPr lang="ru-RU" b="1" dirty="0"/>
              <a:t>В самоанализе </a:t>
            </a:r>
            <a:r>
              <a:rPr lang="ru-RU" b="1" dirty="0" smtClean="0"/>
              <a:t>занятия необходимо </a:t>
            </a:r>
            <a:r>
              <a:rPr lang="ru-RU" b="1" dirty="0"/>
              <a:t>осветить следующие вопросы: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2133600"/>
            <a:ext cx="5531476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1900" dirty="0"/>
              <a:t>	</a:t>
            </a: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Дать общие сведения: </a:t>
            </a:r>
            <a:endParaRPr lang="ru-RU" sz="19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краткую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характеристику учебной группы (детского коллектива): состав, возраст, год обучения, способности и реальные возможности обучающихся; какие особенности обучающихся были учтены при планировании данного занятия? Что нового для развития способностей детей дало данное занятие, формированию каких знаний и умений содействует материал? Какие условия созданы на занятии для развития устойчивого интереса к обучению;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Дать характеристику оборудования учебного занятия: средства обучения, наглядные пособия, технические средства и др.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6" y="2126222"/>
            <a:ext cx="4848853" cy="377762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 startAt="2"/>
            </a:pPr>
            <a:r>
              <a:rPr lang="ru-RU" sz="1900" b="1" u="sng" dirty="0" smtClean="0"/>
              <a:t>Определить </a:t>
            </a:r>
            <a:r>
              <a:rPr lang="ru-RU" sz="1900" b="1" u="sng" dirty="0"/>
              <a:t>место данного занятия</a:t>
            </a:r>
            <a:r>
              <a:rPr lang="ru-RU" dirty="0"/>
              <a:t> </a:t>
            </a:r>
            <a:r>
              <a:rPr lang="ru-RU" sz="1900" b="1" u="sng" dirty="0"/>
              <a:t>в теме, разделе, программе? </a:t>
            </a:r>
            <a:endParaRPr lang="ru-RU" sz="1900" b="1" u="sng" dirty="0" smtClean="0"/>
          </a:p>
          <a:p>
            <a:pPr marL="457200" indent="-457200">
              <a:buAutoNum type="arabicPeriod" startAt="2"/>
            </a:pPr>
            <a:endParaRPr lang="ru-RU" sz="1900" b="1" u="sng" dirty="0" smtClean="0"/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оно связано с предыдущими занятиями, на что в них опирается? Как это занятие работает на последующие занятия, темы, разделы? В чем специфика этого занятия? Степень сложности занятия вообще и конкретно для данной группы.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7693" y="200484"/>
            <a:ext cx="1578907" cy="157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5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36320" y="1752600"/>
            <a:ext cx="5516880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300" b="1" dirty="0"/>
              <a:t>3.</a:t>
            </a:r>
            <a:r>
              <a:rPr lang="ru-RU" dirty="0"/>
              <a:t>	</a:t>
            </a:r>
            <a:r>
              <a:rPr lang="ru-RU" sz="2300" b="1" u="sng" dirty="0"/>
              <a:t>Какие цель и задачи решались на занятии</a:t>
            </a:r>
            <a:r>
              <a:rPr lang="ru-RU" dirty="0"/>
              <a:t>:</a:t>
            </a:r>
          </a:p>
          <a:p>
            <a:r>
              <a:rPr lang="ru-RU" dirty="0"/>
              <a:t>а)	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образовательные,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б)	воспитательные,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в)	задачи развития?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Была ли обеспечена их комплексность? Взаимосвязь? Какие задачи были главными, стержневыми? Как учтены в задачах особенности группы обучающихся?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Удалось ли полностью реализовать все поставленные задачи? Если не удалось, то - как и почему? Когда и как педагог планирует восполнение нереализованного?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каком содержании (на каких понятиях, идеях, положениях, фактах) делался главный акцент на занятии и почему? Выбрано ли главное, существенное?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46906" y="1752600"/>
            <a:ext cx="5245093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300" b="1" dirty="0"/>
              <a:t>4.	</a:t>
            </a:r>
            <a:r>
              <a:rPr lang="ru-RU" sz="2300" b="1" u="sng" dirty="0"/>
              <a:t>Насколько оптимально было выстроено занятие</a:t>
            </a:r>
            <a:r>
              <a:rPr lang="ru-RU" sz="2300" b="1" u="sng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Соответствовало ли оно интересам, темпераменту, уровню, развития, специфике учебной группы? Почему выбранная структура занятия была рациональна. Рационально ли выделено место в занятии для опроса, изучения нового материала, закрепления? Рационально ли было распределено время, отведенное на все этапы занятия? Логичны ли «связки» между этапами занятия? Каким был темп занятия?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в ходе занятия была организована опора на предыдущие знания, жизненный опыт детей, насколько актуальны для детей полученные знания?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48044" y="197390"/>
            <a:ext cx="8911687" cy="1280890"/>
          </a:xfrm>
        </p:spPr>
        <p:txBody>
          <a:bodyPr/>
          <a:lstStyle/>
          <a:p>
            <a:r>
              <a:rPr lang="ru-RU" b="1" dirty="0"/>
              <a:t>В самоанализе </a:t>
            </a:r>
            <a:r>
              <a:rPr lang="ru-RU" b="1" dirty="0" smtClean="0"/>
              <a:t>занятия необходимо </a:t>
            </a:r>
            <a:r>
              <a:rPr lang="ru-RU" b="1" dirty="0"/>
              <a:t>осветить следующие вопросы: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8555" y="340968"/>
            <a:ext cx="1411632" cy="141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3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493520"/>
            <a:ext cx="6064876" cy="5364480"/>
          </a:xfrm>
        </p:spPr>
        <p:txBody>
          <a:bodyPr>
            <a:normAutofit lnSpcReduction="10000"/>
          </a:bodyPr>
          <a:lstStyle/>
          <a:p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</a:t>
            </a:r>
            <a:r>
              <a:rPr lang="ru-RU" b="1" dirty="0"/>
              <a:t>	</a:t>
            </a: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Умение организовать работу детей на занятии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Насколько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активны были обучающиеся? Какова была психологическая атмосфера занятия? Поддерживался ли интерес обучающихся на протяжении всего занятия?</a:t>
            </a:r>
          </a:p>
          <a:p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Был ли чётким и ясным инструктаж детей перед выполнением заданий?</a:t>
            </a:r>
          </a:p>
          <a:p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6.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контролировалась работа детей?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Весь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 труд обучающихся был проверен и оценён? В каких формах и какими методами осуществлялся? Почему?</a:t>
            </a:r>
          </a:p>
          <a:p>
            <a:r>
              <a:rPr lang="ru-RU" sz="1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Изменилось ли ваше настроение после занятия?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можно поставить себе в «плюсы», а что в «минусы»?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3076" y="1493520"/>
            <a:ext cx="5106043" cy="5120640"/>
          </a:xfrm>
        </p:spPr>
        <p:txBody>
          <a:bodyPr>
            <a:normAutofit lnSpcReduction="10000"/>
          </a:bodyPr>
          <a:lstStyle/>
          <a:p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заключение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 высказывает свои предложения по улучшению качества своей работы на занятии, делает общие выводы и намечает меры по совершенствованию своего мастерства.</a:t>
            </a:r>
          </a:p>
          <a:p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 </a:t>
            </a: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главное в самоанализе 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заключается в том, что педагог должен объяснить, почему именно так он решил провести занятие, что его заставило выбрать именно такие методику, стиль и характер собственной деятельности и работы детей. Всякая методика оправдана, если она даёт максимальный обучающий и воспитывающий результат и соответствует силам и способностям педагога.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71844" y="212630"/>
            <a:ext cx="8911687" cy="1280890"/>
          </a:xfrm>
        </p:spPr>
        <p:txBody>
          <a:bodyPr/>
          <a:lstStyle/>
          <a:p>
            <a:r>
              <a:rPr lang="ru-RU" b="1" dirty="0"/>
              <a:t>В самоанализе </a:t>
            </a:r>
            <a:r>
              <a:rPr lang="ru-RU" b="1" dirty="0" smtClean="0"/>
              <a:t>занятия необходимо </a:t>
            </a:r>
            <a:r>
              <a:rPr lang="ru-RU" b="1" dirty="0"/>
              <a:t>осветить следующие вопросы: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3531" y="0"/>
            <a:ext cx="1386839" cy="138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534" y="212630"/>
            <a:ext cx="10515065" cy="732250"/>
          </a:xfrm>
        </p:spPr>
        <p:txBody>
          <a:bodyPr>
            <a:normAutofit/>
          </a:bodyPr>
          <a:lstStyle/>
          <a:p>
            <a:r>
              <a:rPr lang="ru-RU" sz="3200" b="1" dirty="0"/>
              <a:t>Примерный самоанализ </a:t>
            </a:r>
            <a:r>
              <a:rPr lang="ru-RU" sz="3200" b="1" dirty="0" smtClean="0"/>
              <a:t>проведенного </a:t>
            </a:r>
            <a:r>
              <a:rPr lang="ru-RU" sz="3200" b="1" dirty="0"/>
              <a:t>занятия.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2439" y="1310640"/>
            <a:ext cx="6309627" cy="6477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38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Общие сведения:</a:t>
            </a:r>
          </a:p>
          <a:p>
            <a:r>
              <a:rPr lang="ru-RU" sz="3800" dirty="0"/>
              <a:t>-	</a:t>
            </a:r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смешанная разновозрастная группа учащихся детского творческого объединения фотостудия «Дети в кадре»: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мальчика и 6 девочек в возрасте от 10 до 13 лет, первого года обучения. Некоторые дети серьезно увлечены фотографией, неоднократно участвовали в фотоконкурсах, фотовыставках, есть победители муниципальных конкурсов. Предполагалось, что этим ребятам будет интересно заниматься по предложенной теме, и что они с удовольствием будут выполнять предложенные им практические задания;</a:t>
            </a:r>
          </a:p>
          <a:p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для проведения занятия предоставлена учебная аудитория с компьютером, интернетом, проектором и большим экраном, заранее приготовлено световое оборудование, заранее загружены на компьютер необходимые файлы с презентациями, распечатаны опросники, подготовлены стенды и стеллажи для оформления фотовыставки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sz="33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782066" y="1173480"/>
            <a:ext cx="5593078" cy="5974080"/>
          </a:xfrm>
        </p:spPr>
        <p:txBody>
          <a:bodyPr>
            <a:noAutofit/>
          </a:bodyPr>
          <a:lstStyle/>
          <a:p>
            <a:pPr marL="457200" indent="-457200">
              <a:buAutoNum type="arabicPeriod" startAt="2"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Тема 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учебного занятия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Практическое занятие по макросъемке. Макросъемка в стиле «Космос» с использованием растительного масла и воды» по дополнительной общеразвивающей программе «Фотоискусство».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место в учебном курсе: данная тема может изучаться как отдельный модуль с небольшим количеством часов на освоение (с разной запланированной степенью подробности». Идеально подходит для изучения разными группами МУДО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Удельнинский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центр внешкольной работы;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-	материал темы неоднороден по сложности и может быть использован в разновозрастных группах учащихся с 3 по 11 класс;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99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1960" y="1303262"/>
            <a:ext cx="6598920" cy="2186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Цель учебного занятия достигнута: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мотивирование учащихся в области досуговой познавательно-технической деятельности; расширение общего техническо-художественного кругозора, знакомство с миром макрофотографии; изучение макрофотографии для расширения собственных знаний и навыков в этом направлении.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учебного занятия выполнены: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Провести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технику безопасности.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2.Рассказать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учащимся об инструментах, используемых в студии при проведении макросъемки.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3.Подготовить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детьми рабочее место для съемки, атрибуты, выбрать правильный объектив, основываясь на поставленной задаче.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4.Правильно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выставить свет, сбалансировать кадр по цветовой гамме.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	Рассказать об особенностях макросъемки с использованием воды и растительного масла.</a:t>
            </a:r>
          </a:p>
          <a:p>
            <a:pPr>
              <a:spcBef>
                <a:spcPts val="0"/>
              </a:spcBef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6.	По окончании занятия просмотреть фотоработы учеников, разобрать и обговорить с ними недочеты и ошибки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40880" y="1303262"/>
            <a:ext cx="5151120" cy="5554738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сфере воспитания (воспитательные задачи) выполнены: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мотивирование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учащихся в области познавательного досуга, стимулирование интереса к изучению художественных образовательных ресурсов библиотек и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медиатек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ОУ и учреждений культуры, музеев, сети Интернет;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формирование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позитивных убеждений,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здоровьесберегающих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технологий; в сфере развития (развивающие задачи)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выполнены: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расширение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общекультурного и художественно-технического кругозора учащихся, знакомство с перспективами развития фотоискусства, с современными профессиями и специальностями по тематике проводимого занятия (профессиональная ориентация);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развитие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коммуникационных качеств, культуры межличностного общения, культуры совместной учебной и досуговой деятельности.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234440" y="0"/>
            <a:ext cx="10561320" cy="640810"/>
          </a:xfrm>
        </p:spPr>
        <p:txBody>
          <a:bodyPr>
            <a:normAutofit/>
          </a:bodyPr>
          <a:lstStyle/>
          <a:p>
            <a:r>
              <a:rPr lang="ru-RU" sz="3200" b="1" dirty="0"/>
              <a:t>Примерный самоанализ </a:t>
            </a:r>
            <a:r>
              <a:rPr lang="ru-RU" sz="3200" b="1" dirty="0" smtClean="0"/>
              <a:t>проведенного </a:t>
            </a:r>
            <a:r>
              <a:rPr lang="ru-RU" sz="3200" b="1" dirty="0"/>
              <a:t>занятия.</a:t>
            </a:r>
          </a:p>
        </p:txBody>
      </p:sp>
    </p:spTree>
    <p:extLst>
      <p:ext uri="{BB962C8B-B14F-4D97-AF65-F5344CB8AC3E}">
        <p14:creationId xmlns:p14="http://schemas.microsoft.com/office/powerpoint/2010/main" val="390830949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625</Words>
  <Application>Microsoft Office PowerPoint</Application>
  <PresentationFormat>Широкоэкранный</PresentationFormat>
  <Paragraphs>141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Легкий дым</vt:lpstr>
      <vt:lpstr>Рекомендации по самоанализу проведенного занятия в дополнительном образовании.  </vt:lpstr>
      <vt:lpstr>Рекомендации по самоанализу проведенного занятия в дополнительном образовании.  </vt:lpstr>
      <vt:lpstr>Рекомендации по самоанализу проведенного занятия в дополнительном образовании.  </vt:lpstr>
      <vt:lpstr>Рекомендации по самоанализу проведенного занятия в дополнительном образовании.  </vt:lpstr>
      <vt:lpstr>В самоанализе занятия необходимо осветить следующие вопросы:</vt:lpstr>
      <vt:lpstr>В самоанализе занятия необходимо осветить следующие вопросы:</vt:lpstr>
      <vt:lpstr>В самоанализе занятия необходимо осветить следующие вопросы:</vt:lpstr>
      <vt:lpstr>Примерный самоанализ проведенного занятия.</vt:lpstr>
      <vt:lpstr>Примерный самоанализ проведенного занятия.</vt:lpstr>
      <vt:lpstr>Примерный самоанализ проведенного занятия.</vt:lpstr>
      <vt:lpstr>Примерный самоанализ проведенного занятия. 6. Структура учебного занятия:  </vt:lpstr>
      <vt:lpstr>Примерный самоанализ проведенного занятия.</vt:lpstr>
      <vt:lpstr>Примерный самоанализ проведенного занятия.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самоанализу проведенного занятия в дополнительном образовании.  </dc:title>
  <dc:creator>Informatika</dc:creator>
  <cp:lastModifiedBy>Informatika</cp:lastModifiedBy>
  <cp:revision>10</cp:revision>
  <dcterms:created xsi:type="dcterms:W3CDTF">2023-10-02T07:43:12Z</dcterms:created>
  <dcterms:modified xsi:type="dcterms:W3CDTF">2023-10-02T09:18:37Z</dcterms:modified>
</cp:coreProperties>
</file>